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Temps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Le temps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Les </a:t>
            </a:r>
            <a:r>
              <a:rPr lang="en-US" sz="3200" dirty="0" err="1" smtClean="0">
                <a:latin typeface="Comic Sans MS" panose="030F0702030302020204" pitchFamily="66" charset="0"/>
              </a:rPr>
              <a:t>saisons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r>
              <a:rPr lang="en-US" sz="3200" dirty="0" err="1" smtClean="0">
                <a:latin typeface="Comic Sans MS" panose="030F0702030302020204" pitchFamily="66" charset="0"/>
              </a:rPr>
              <a:t>Quel</a:t>
            </a:r>
            <a:r>
              <a:rPr lang="en-US" sz="3200" dirty="0" smtClean="0">
                <a:latin typeface="Comic Sans MS" panose="030F0702030302020204" pitchFamily="66" charset="0"/>
              </a:rPr>
              <a:t> temps fait-</a:t>
            </a:r>
            <a:r>
              <a:rPr lang="en-US" sz="3200" dirty="0" err="1" smtClean="0">
                <a:latin typeface="Comic Sans MS" panose="030F0702030302020204" pitchFamily="66" charset="0"/>
              </a:rPr>
              <a:t>il</a:t>
            </a:r>
            <a:r>
              <a:rPr lang="en-US" sz="3200" dirty="0" smtClean="0">
                <a:latin typeface="Comic Sans MS" panose="030F0702030302020204" pitchFamily="66" charset="0"/>
              </a:rPr>
              <a:t>?</a:t>
            </a:r>
          </a:p>
          <a:p>
            <a:r>
              <a:rPr lang="en-US" sz="3200" dirty="0" err="1" smtClean="0">
                <a:latin typeface="Comic Sans MS" panose="030F0702030302020204" pitchFamily="66" charset="0"/>
              </a:rPr>
              <a:t>Quelle</a:t>
            </a:r>
            <a:r>
              <a:rPr lang="en-US" sz="3200" dirty="0" smtClean="0">
                <a:latin typeface="Comic Sans MS" panose="030F0702030302020204" pitchFamily="66" charset="0"/>
              </a:rPr>
              <a:t> </a:t>
            </a:r>
            <a:r>
              <a:rPr lang="en-US" sz="3200" dirty="0" err="1" smtClean="0">
                <a:latin typeface="Comic Sans MS" panose="030F0702030302020204" pitchFamily="66" charset="0"/>
              </a:rPr>
              <a:t>est</a:t>
            </a:r>
            <a:r>
              <a:rPr lang="en-US" sz="3200" dirty="0" smtClean="0">
                <a:latin typeface="Comic Sans MS" panose="030F0702030302020204" pitchFamily="66" charset="0"/>
              </a:rPr>
              <a:t> la </a:t>
            </a:r>
            <a:r>
              <a:rPr lang="en-US" sz="3200" dirty="0" err="1" smtClean="0">
                <a:latin typeface="Comic Sans MS" panose="030F0702030302020204" pitchFamily="66" charset="0"/>
              </a:rPr>
              <a:t>saison</a:t>
            </a:r>
            <a:r>
              <a:rPr lang="en-US" sz="3200" dirty="0" smtClean="0">
                <a:latin typeface="Comic Sans MS" panose="030F0702030302020204" pitchFamily="66" charset="0"/>
              </a:rPr>
              <a:t>?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744" y="3162748"/>
            <a:ext cx="3138095" cy="261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7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Le </a:t>
            </a:r>
            <a:r>
              <a:rPr lang="en-US" sz="3200" dirty="0" err="1" smtClean="0">
                <a:latin typeface="Comic Sans MS" panose="030F0702030302020204" pitchFamily="66" charset="0"/>
              </a:rPr>
              <a:t>printemps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r>
              <a:rPr lang="en-US" sz="3200" dirty="0" err="1" smtClean="0">
                <a:latin typeface="Comic Sans MS" panose="030F0702030302020204" pitchFamily="66" charset="0"/>
              </a:rPr>
              <a:t>l’automne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r>
              <a:rPr lang="en-US" sz="3200" dirty="0" err="1" smtClean="0">
                <a:latin typeface="Comic Sans MS" panose="030F0702030302020204" pitchFamily="66" charset="0"/>
              </a:rPr>
              <a:t>L’hiver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r>
              <a:rPr lang="en-US" sz="3200" dirty="0" err="1" smtClean="0">
                <a:latin typeface="Comic Sans MS" panose="030F0702030302020204" pitchFamily="66" charset="0"/>
              </a:rPr>
              <a:t>L’été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17" y="2008990"/>
            <a:ext cx="4173815" cy="369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4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Au </a:t>
            </a:r>
            <a:r>
              <a:rPr lang="en-US" sz="3600" dirty="0" err="1" smtClean="0">
                <a:latin typeface="Comic Sans MS" panose="030F0702030302020204" pitchFamily="66" charset="0"/>
              </a:rPr>
              <a:t>printemps</a:t>
            </a:r>
            <a:endParaRPr lang="en-US" sz="3600" dirty="0" smtClean="0">
              <a:latin typeface="Comic Sans MS" panose="030F0702030302020204" pitchFamily="66" charset="0"/>
            </a:endParaRPr>
          </a:p>
          <a:p>
            <a:r>
              <a:rPr lang="en-US" sz="3600" dirty="0" err="1" smtClean="0">
                <a:latin typeface="Comic Sans MS" panose="030F0702030302020204" pitchFamily="66" charset="0"/>
              </a:rPr>
              <a:t>En</a:t>
            </a: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latin typeface="Comic Sans MS" panose="030F0702030302020204" pitchFamily="66" charset="0"/>
              </a:rPr>
              <a:t>automne</a:t>
            </a:r>
            <a:endParaRPr lang="en-US" sz="3600" dirty="0" smtClean="0">
              <a:latin typeface="Comic Sans MS" panose="030F0702030302020204" pitchFamily="66" charset="0"/>
            </a:endParaRPr>
          </a:p>
          <a:p>
            <a:r>
              <a:rPr lang="en-US" sz="3600" dirty="0" err="1" smtClean="0">
                <a:latin typeface="Comic Sans MS" panose="030F0702030302020204" pitchFamily="66" charset="0"/>
              </a:rPr>
              <a:t>En</a:t>
            </a:r>
            <a:r>
              <a:rPr lang="en-US" sz="3600" dirty="0" smtClean="0">
                <a:latin typeface="Comic Sans MS" panose="030F0702030302020204" pitchFamily="66" charset="0"/>
              </a:rPr>
              <a:t> hiver</a:t>
            </a:r>
          </a:p>
          <a:p>
            <a:r>
              <a:rPr lang="en-US" sz="3600" dirty="0" err="1" smtClean="0">
                <a:latin typeface="Comic Sans MS" panose="030F0702030302020204" pitchFamily="66" charset="0"/>
              </a:rPr>
              <a:t>En</a:t>
            </a: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latin typeface="Comic Sans MS" panose="030F0702030302020204" pitchFamily="66" charset="0"/>
              </a:rPr>
              <a:t>été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27" y="2524263"/>
            <a:ext cx="3869167" cy="345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3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Il fait bon.</a:t>
            </a:r>
          </a:p>
          <a:p>
            <a:r>
              <a:rPr lang="en-US" sz="2800" u="sng" dirty="0" smtClean="0">
                <a:latin typeface="Comic Sans MS" panose="030F0702030302020204" pitchFamily="66" charset="0"/>
              </a:rPr>
              <a:t>Il fait beau.</a:t>
            </a:r>
          </a:p>
          <a:p>
            <a:r>
              <a:rPr lang="en-US" sz="2800" u="sng" dirty="0" smtClean="0">
                <a:latin typeface="Comic Sans MS" panose="030F0702030302020204" pitchFamily="66" charset="0"/>
              </a:rPr>
              <a:t>Il fait </a:t>
            </a:r>
            <a:r>
              <a:rPr lang="en-US" sz="2800" u="sng" dirty="0" err="1" smtClean="0">
                <a:latin typeface="Comic Sans MS" panose="030F0702030302020204" pitchFamily="66" charset="0"/>
              </a:rPr>
              <a:t>mauvais</a:t>
            </a:r>
            <a:r>
              <a:rPr lang="en-US" sz="2800" u="sng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sz="2800" u="sng" dirty="0" smtClean="0">
                <a:latin typeface="Comic Sans MS" panose="030F0702030302020204" pitchFamily="66" charset="0"/>
              </a:rPr>
              <a:t>Il </a:t>
            </a:r>
            <a:r>
              <a:rPr lang="en-US" sz="2800" u="sng" dirty="0" err="1" smtClean="0">
                <a:latin typeface="Comic Sans MS" panose="030F0702030302020204" pitchFamily="66" charset="0"/>
              </a:rPr>
              <a:t>pleut</a:t>
            </a:r>
            <a:r>
              <a:rPr lang="en-US" sz="2800" u="sng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sz="2800" u="sng" dirty="0" smtClean="0">
                <a:latin typeface="Comic Sans MS" panose="030F0702030302020204" pitchFamily="66" charset="0"/>
              </a:rPr>
              <a:t>Il </a:t>
            </a:r>
            <a:r>
              <a:rPr lang="en-US" sz="2800" u="sng" dirty="0" err="1" smtClean="0">
                <a:latin typeface="Comic Sans MS" panose="030F0702030302020204" pitchFamily="66" charset="0"/>
              </a:rPr>
              <a:t>neige</a:t>
            </a:r>
            <a:r>
              <a:rPr lang="en-US" sz="2800" u="sng" dirty="0" smtClean="0">
                <a:latin typeface="Comic Sans MS" panose="030F0702030302020204" pitchFamily="66" charset="0"/>
              </a:rPr>
              <a:t>.</a:t>
            </a:r>
            <a:endParaRPr lang="en-US" sz="2800" u="sng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901" y="5130698"/>
            <a:ext cx="1953526" cy="10450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6" y="4980790"/>
            <a:ext cx="2248349" cy="1194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942" y="4138305"/>
            <a:ext cx="2123739" cy="1984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494" y="4138305"/>
            <a:ext cx="1197960" cy="2135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789" y="3213132"/>
            <a:ext cx="2060704" cy="265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0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Il fait </a:t>
            </a:r>
            <a:r>
              <a:rPr lang="en-US" sz="3200" dirty="0" err="1" smtClean="0">
                <a:latin typeface="Comic Sans MS" panose="030F0702030302020204" pitchFamily="66" charset="0"/>
              </a:rPr>
              <a:t>froid</a:t>
            </a:r>
            <a:r>
              <a:rPr lang="en-US" sz="32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Il fait </a:t>
            </a:r>
            <a:r>
              <a:rPr lang="en-US" sz="3200" dirty="0" err="1" smtClean="0">
                <a:latin typeface="Comic Sans MS" panose="030F0702030302020204" pitchFamily="66" charset="0"/>
              </a:rPr>
              <a:t>frais</a:t>
            </a:r>
            <a:r>
              <a:rPr lang="en-US" sz="32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sz="3200" u="sng" dirty="0" smtClean="0">
                <a:latin typeface="Comic Sans MS" panose="030F0702030302020204" pitchFamily="66" charset="0"/>
              </a:rPr>
              <a:t>Il fait </a:t>
            </a:r>
            <a:r>
              <a:rPr lang="en-US" sz="3200" u="sng" dirty="0" err="1" smtClean="0">
                <a:latin typeface="Comic Sans MS" panose="030F0702030302020204" pitchFamily="66" charset="0"/>
              </a:rPr>
              <a:t>chaud</a:t>
            </a:r>
            <a:r>
              <a:rPr lang="en-US" sz="3200" u="sng" dirty="0" smtClean="0">
                <a:latin typeface="Comic Sans MS" panose="030F0702030302020204" pitchFamily="66" charset="0"/>
              </a:rPr>
              <a:t>.</a:t>
            </a:r>
            <a:endParaRPr lang="en-US" sz="3200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4184724"/>
            <a:ext cx="2590800" cy="1930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242" y="4091518"/>
            <a:ext cx="2857500" cy="188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04" y="3867400"/>
            <a:ext cx="3164988" cy="233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7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Il fait du </a:t>
            </a:r>
            <a:r>
              <a:rPr lang="en-US" sz="3200" dirty="0" err="1" smtClean="0">
                <a:latin typeface="Comic Sans MS" panose="030F0702030302020204" pitchFamily="66" charset="0"/>
              </a:rPr>
              <a:t>soleil</a:t>
            </a:r>
            <a:r>
              <a:rPr lang="en-US" sz="32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sz="3200" u="sng" dirty="0" smtClean="0">
                <a:latin typeface="Comic Sans MS" panose="030F0702030302020204" pitchFamily="66" charset="0"/>
              </a:rPr>
              <a:t>Il y a du </a:t>
            </a:r>
            <a:r>
              <a:rPr lang="en-US" sz="3200" u="sng" dirty="0" err="1" smtClean="0">
                <a:latin typeface="Comic Sans MS" panose="030F0702030302020204" pitchFamily="66" charset="0"/>
              </a:rPr>
              <a:t>soleil</a:t>
            </a:r>
            <a:r>
              <a:rPr lang="en-US" sz="3200" u="sng" dirty="0" smtClean="0">
                <a:latin typeface="Comic Sans MS" panose="030F0702030302020204" pitchFamily="66" charset="0"/>
              </a:rPr>
              <a:t>.</a:t>
            </a:r>
            <a:endParaRPr lang="en-US" sz="3200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6" y="2861534"/>
            <a:ext cx="3230992" cy="276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7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Il fait du vent.</a:t>
            </a:r>
          </a:p>
          <a:p>
            <a:r>
              <a:rPr lang="en-US" sz="2800" u="sng" dirty="0" smtClean="0">
                <a:latin typeface="Comic Sans MS" panose="030F0702030302020204" pitchFamily="66" charset="0"/>
              </a:rPr>
              <a:t>Il y a du vent.</a:t>
            </a:r>
            <a:endParaRPr lang="en-US" sz="2800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61" y="3219674"/>
            <a:ext cx="2743200" cy="28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4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latin typeface="Comic Sans MS" panose="030F0702030302020204" pitchFamily="66" charset="0"/>
              </a:rPr>
              <a:t>Il y a des </a:t>
            </a:r>
            <a:r>
              <a:rPr lang="en-US" sz="2800" u="sng" dirty="0" err="1" smtClean="0">
                <a:latin typeface="Comic Sans MS" panose="030F0702030302020204" pitchFamily="66" charset="0"/>
              </a:rPr>
              <a:t>nuages</a:t>
            </a:r>
            <a:r>
              <a:rPr lang="en-US" sz="2800" u="sng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Il fait </a:t>
            </a:r>
            <a:r>
              <a:rPr lang="en-US" sz="2800" dirty="0" err="1" smtClean="0">
                <a:latin typeface="Comic Sans MS" panose="030F0702030302020204" pitchFamily="66" charset="0"/>
              </a:rPr>
              <a:t>humide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Il y a des éclairs.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Il y a du </a:t>
            </a:r>
            <a:r>
              <a:rPr lang="en-US" sz="2800" dirty="0" err="1" smtClean="0">
                <a:latin typeface="Comic Sans MS" panose="030F0702030302020204" pitchFamily="66" charset="0"/>
              </a:rPr>
              <a:t>tonnerre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8" y="4496696"/>
            <a:ext cx="2655704" cy="2156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44" y="4496696"/>
            <a:ext cx="1341849" cy="1736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646" y="4297238"/>
            <a:ext cx="2011680" cy="196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8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</TotalTime>
  <Words>102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Comic Sans MS</vt:lpstr>
      <vt:lpstr>Retrospect</vt:lpstr>
      <vt:lpstr>Le Temps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WTPS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Temps</dc:title>
  <dc:creator>Patricia Cedrone</dc:creator>
  <cp:lastModifiedBy>Patricia Cedrone</cp:lastModifiedBy>
  <cp:revision>8</cp:revision>
  <dcterms:created xsi:type="dcterms:W3CDTF">2015-03-18T15:51:40Z</dcterms:created>
  <dcterms:modified xsi:type="dcterms:W3CDTF">2015-03-19T15:27:37Z</dcterms:modified>
</cp:coreProperties>
</file>